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Classification of DBMS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Classification of DBMS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Data Model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On which DBMS is based 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 smtClean="0"/>
          </a:p>
          <a:p>
            <a:r>
              <a:rPr lang="en-IN" dirty="0" smtClean="0"/>
              <a:t>Number of Users supported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Accessing the database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 smtClean="0"/>
          </a:p>
          <a:p>
            <a:r>
              <a:rPr lang="en-IN" dirty="0" smtClean="0"/>
              <a:t>Number of sites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Over which database is distributed</a:t>
            </a:r>
          </a:p>
          <a:p>
            <a:pPr lvl="1"/>
            <a:endParaRPr lang="en-IN" dirty="0" smtClean="0"/>
          </a:p>
          <a:p>
            <a:r>
              <a:rPr lang="en-IN" dirty="0" smtClean="0"/>
              <a:t>Cost</a:t>
            </a:r>
          </a:p>
          <a:p>
            <a:endParaRPr lang="en-IN" dirty="0" smtClean="0"/>
          </a:p>
          <a:p>
            <a:r>
              <a:rPr lang="en-IN" dirty="0" smtClean="0"/>
              <a:t>Usage Purpose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Criteria's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Classification of DBMS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/>
          </a:bodyPr>
          <a:lstStyle/>
          <a:p>
            <a:r>
              <a:rPr lang="en-IN" dirty="0" smtClean="0"/>
              <a:t>Relational Data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Quite common in commercial DBMS products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Aka SQL systems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Oracle , </a:t>
            </a:r>
            <a:r>
              <a:rPr lang="en-IN" dirty="0" err="1" smtClean="0"/>
              <a:t>SQLServer</a:t>
            </a:r>
            <a:r>
              <a:rPr lang="en-IN" dirty="0" smtClean="0"/>
              <a:t>, MySQL</a:t>
            </a:r>
          </a:p>
          <a:p>
            <a:r>
              <a:rPr lang="en-IN" dirty="0" smtClean="0"/>
              <a:t>Object Data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Not much usage - Tornado</a:t>
            </a:r>
          </a:p>
          <a:p>
            <a:r>
              <a:rPr lang="en-IN" dirty="0" smtClean="0"/>
              <a:t>NoSQL Data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Aka Big Data systems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Further classified as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IN" dirty="0" smtClean="0"/>
              <a:t>Document based – MongoDB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IN" dirty="0" smtClean="0"/>
              <a:t>Graph based – Neo4J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IN" dirty="0" smtClean="0"/>
              <a:t>Column based – </a:t>
            </a:r>
            <a:r>
              <a:rPr lang="en-IN" dirty="0" err="1" smtClean="0"/>
              <a:t>HBase</a:t>
            </a:r>
            <a:r>
              <a:rPr lang="en-IN" dirty="0" smtClean="0"/>
              <a:t>, Cassandra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IN" dirty="0" smtClean="0"/>
              <a:t>Key-value based – Redis, </a:t>
            </a:r>
            <a:r>
              <a:rPr lang="en-IN" dirty="0" err="1" smtClean="0"/>
              <a:t>DynamoDB</a:t>
            </a:r>
            <a:endParaRPr lang="en-IN" dirty="0" smtClean="0"/>
          </a:p>
          <a:p>
            <a:r>
              <a:rPr lang="en-IN" dirty="0" smtClean="0"/>
              <a:t>Tree structured model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Conventional XML based systems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Data Model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36914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Classification of DBMS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Based upon concurrent number of users supported</a:t>
            </a:r>
          </a:p>
          <a:p>
            <a:endParaRPr lang="en-IN" dirty="0"/>
          </a:p>
          <a:p>
            <a:r>
              <a:rPr lang="en-IN" dirty="0" smtClean="0"/>
              <a:t>Single User Systems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Supports only one user at a time and used in PCs</a:t>
            </a:r>
          </a:p>
          <a:p>
            <a:endParaRPr lang="en-IN" dirty="0" smtClean="0"/>
          </a:p>
          <a:p>
            <a:r>
              <a:rPr lang="en-IN" dirty="0" smtClean="0"/>
              <a:t>Multi User Systems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Includes majority of DBMS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Support concurrent multiple users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Number of Users supported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97480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Classification of DBMS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Number of places where database is distributed</a:t>
            </a:r>
          </a:p>
          <a:p>
            <a:endParaRPr lang="en-IN" dirty="0"/>
          </a:p>
          <a:p>
            <a:r>
              <a:rPr lang="en-IN" dirty="0" smtClean="0"/>
              <a:t>Centralized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Data is stored at a single computer site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Can support multiple users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Prone to failure</a:t>
            </a:r>
          </a:p>
          <a:p>
            <a:endParaRPr lang="en-IN" dirty="0" smtClean="0"/>
          </a:p>
          <a:p>
            <a:r>
              <a:rPr lang="en-IN" dirty="0" smtClean="0"/>
              <a:t>Distributed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Actual database and DBMS software distributed over many sites connected by network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Big Data systems are common with massive distributed architecture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Data often replicated on multiple sites – making it failure proof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Number of sites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69871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Classification of DBMS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Open Source Products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Source code available for anybody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Driven by community of developers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MySQL, PostgreSQL </a:t>
            </a:r>
          </a:p>
          <a:p>
            <a:endParaRPr lang="en-IN" dirty="0"/>
          </a:p>
          <a:p>
            <a:r>
              <a:rPr lang="en-IN" dirty="0" smtClean="0"/>
              <a:t>Open Source with Third party vendors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Third party vendors provides support with additional services</a:t>
            </a:r>
          </a:p>
          <a:p>
            <a:endParaRPr lang="en-IN" dirty="0"/>
          </a:p>
          <a:p>
            <a:r>
              <a:rPr lang="en-IN" dirty="0" smtClean="0"/>
              <a:t>Licenced versions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Most commercial DBMS products offers various licences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Personnel usage – less cost, may not all features supported / required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Based on sites count – allows unlimited use of DBMS with any number of copies running on customer site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Based on users count – number of concurrent users supported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Cost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7578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Classification of DBMS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Special Purpose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When performance is primary concern , such special purpose systems are used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Optimized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Can’t be used for other types of data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DBMS for embedded devices</a:t>
            </a:r>
          </a:p>
          <a:p>
            <a:endParaRPr lang="en-IN" dirty="0"/>
          </a:p>
          <a:p>
            <a:r>
              <a:rPr lang="en-IN" dirty="0"/>
              <a:t>General </a:t>
            </a:r>
            <a:r>
              <a:rPr lang="en-IN" dirty="0" smtClean="0"/>
              <a:t>Purpose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Flexible enough to be used various purposes 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Usage Purpose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18141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90600" y="609600"/>
            <a:ext cx="632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: </a:t>
            </a:r>
          </a:p>
          <a:p>
            <a:r>
              <a:rPr lang="en-US" dirty="0" smtClean="0"/>
              <a:t>Fundamentals of Database Systems, by </a:t>
            </a:r>
            <a:r>
              <a:rPr lang="en-US" dirty="0" err="1" smtClean="0"/>
              <a:t>Elmasri</a:t>
            </a:r>
            <a:r>
              <a:rPr lang="en-US" dirty="0" smtClean="0"/>
              <a:t>, </a:t>
            </a:r>
            <a:r>
              <a:rPr lang="en-US" dirty="0" err="1" smtClean="0"/>
              <a:t>Navathe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3186</TotalTime>
  <Words>348</Words>
  <Application>Microsoft Office PowerPoint</Application>
  <PresentationFormat>Widescreen</PresentationFormat>
  <Paragraphs>85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Calibri Light</vt:lpstr>
      <vt:lpstr>Courier New</vt:lpstr>
      <vt:lpstr>Helvetica</vt:lpstr>
      <vt:lpstr>Helvetica Light</vt:lpstr>
      <vt:lpstr>Wingdings</vt:lpstr>
      <vt:lpstr>Office Theme</vt:lpstr>
      <vt:lpstr>Classification of DBMS</vt:lpstr>
      <vt:lpstr>Classification of DBMS</vt:lpstr>
      <vt:lpstr>Classification of DBMS</vt:lpstr>
      <vt:lpstr>Classification of DBMS</vt:lpstr>
      <vt:lpstr>Classification of DBMS</vt:lpstr>
      <vt:lpstr>Classification of DBMS</vt:lpstr>
      <vt:lpstr>Classification of DBMS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230</cp:revision>
  <dcterms:created xsi:type="dcterms:W3CDTF">2018-10-16T06:13:57Z</dcterms:created>
  <dcterms:modified xsi:type="dcterms:W3CDTF">2020-09-07T11:28:20Z</dcterms:modified>
</cp:coreProperties>
</file>

<file path=docProps/thumbnail.jpeg>
</file>